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9682-58CF-44F2-8EA3-71568C4B6165}" type="datetimeFigureOut">
              <a:rPr lang="en-US" smtClean="0"/>
              <a:t>8/9/2011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F94306-010E-4BE9-8E32-9708D7B1DEE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9682-58CF-44F2-8EA3-71568C4B6165}" type="datetimeFigureOut">
              <a:rPr lang="en-US" smtClean="0"/>
              <a:t>8/9/2011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4306-010E-4BE9-8E32-9708D7B1DE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9682-58CF-44F2-8EA3-71568C4B6165}" type="datetimeFigureOut">
              <a:rPr lang="en-US" smtClean="0"/>
              <a:t>8/9/2011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4306-010E-4BE9-8E32-9708D7B1DE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D5B9682-58CF-44F2-8EA3-71568C4B6165}" type="datetimeFigureOut">
              <a:rPr lang="en-US" smtClean="0"/>
              <a:t>8/9/2011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8F94306-010E-4BE9-8E32-9708D7B1DEE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9682-58CF-44F2-8EA3-71568C4B6165}" type="datetimeFigureOut">
              <a:rPr lang="en-US" smtClean="0"/>
              <a:t>8/9/2011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4306-010E-4BE9-8E32-9708D7B1DEE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9682-58CF-44F2-8EA3-71568C4B6165}" type="datetimeFigureOut">
              <a:rPr lang="en-US" smtClean="0"/>
              <a:t>8/9/2011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4306-010E-4BE9-8E32-9708D7B1DEE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4306-010E-4BE9-8E32-9708D7B1DE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9682-58CF-44F2-8EA3-71568C4B6165}" type="datetimeFigureOut">
              <a:rPr lang="en-US" smtClean="0"/>
              <a:t>8/9/2011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9682-58CF-44F2-8EA3-71568C4B6165}" type="datetimeFigureOut">
              <a:rPr lang="en-US" smtClean="0"/>
              <a:t>8/9/2011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4306-010E-4BE9-8E32-9708D7B1DEE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9682-58CF-44F2-8EA3-71568C4B6165}" type="datetimeFigureOut">
              <a:rPr lang="en-US" smtClean="0"/>
              <a:t>8/9/2011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4306-010E-4BE9-8E32-9708D7B1DE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D5B9682-58CF-44F2-8EA3-71568C4B6165}" type="datetimeFigureOut">
              <a:rPr lang="en-US" smtClean="0"/>
              <a:t>8/9/2011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F94306-010E-4BE9-8E32-9708D7B1DE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9682-58CF-44F2-8EA3-71568C4B6165}" type="datetimeFigureOut">
              <a:rPr lang="en-US" smtClean="0"/>
              <a:t>8/9/2011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F94306-010E-4BE9-8E32-9708D7B1DE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D5B9682-58CF-44F2-8EA3-71568C4B6165}" type="datetimeFigureOut">
              <a:rPr lang="en-US" smtClean="0"/>
              <a:t>8/9/2011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8F94306-010E-4BE9-8E32-9708D7B1DEE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oa.org/" TargetMode="External"/><Relationship Id="rId2" Type="http://schemas.openxmlformats.org/officeDocument/2006/relationships/hyperlink" Target="http://www.sineirishpub.com/cms_arlington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onbakerfao@hot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457200"/>
            <a:ext cx="7620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Bradley Hand ITC" pitchFamily="66" charset="0"/>
              </a:rPr>
              <a:t>You’re invited to </a:t>
            </a:r>
          </a:p>
          <a:p>
            <a:pPr algn="ctr"/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  <a:latin typeface="Bradley Hand ITC" pitchFamily="66" charset="0"/>
              </a:rPr>
              <a:t>FAOA On Tap!</a:t>
            </a:r>
          </a:p>
          <a:p>
            <a:pPr algn="ctr"/>
            <a:endParaRPr lang="en-US" sz="2400" b="1" dirty="0">
              <a:solidFill>
                <a:schemeClr val="bg2">
                  <a:lumMod val="50000"/>
                </a:schemeClr>
              </a:solidFill>
              <a:latin typeface="Bradley Hand ITC" pitchFamily="66" charset="0"/>
            </a:endParaRPr>
          </a:p>
          <a:p>
            <a:pPr algn="ctr"/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Bradley Hand ITC" pitchFamily="66" charset="0"/>
              </a:rPr>
              <a:t>Thursday, 8 Sep 2011 at Sine’s Irish Pub and Restaurant, Arlington</a:t>
            </a:r>
          </a:p>
          <a:p>
            <a:pPr algn="ctr"/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Bradley Hand ITC" pitchFamily="66" charset="0"/>
              </a:rPr>
              <a:t>(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Bradley Hand ITC" pitchFamily="66" charset="0"/>
                <a:hlinkClick r:id="rId2"/>
              </a:rPr>
              <a:t>http://www.sineirishpub.com/cms_arlington/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Bradley Hand ITC" pitchFamily="66" charset="0"/>
              </a:rPr>
              <a:t>)</a:t>
            </a:r>
          </a:p>
          <a:p>
            <a:pPr algn="ctr"/>
            <a:endParaRPr lang="en-US" sz="2400" b="1" dirty="0">
              <a:solidFill>
                <a:schemeClr val="bg2">
                  <a:lumMod val="50000"/>
                </a:schemeClr>
              </a:solidFill>
              <a:latin typeface="Bradley Hand ITC" pitchFamily="66" charset="0"/>
            </a:endParaRPr>
          </a:p>
          <a:p>
            <a:pPr algn="ctr"/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Bradley Hand ITC" pitchFamily="66" charset="0"/>
              </a:rPr>
              <a:t>The festivities will be from 1630-1930</a:t>
            </a:r>
          </a:p>
          <a:p>
            <a:pPr algn="ctr"/>
            <a:endParaRPr lang="en-US" sz="2400" b="1" dirty="0">
              <a:solidFill>
                <a:schemeClr val="bg2">
                  <a:lumMod val="50000"/>
                </a:schemeClr>
              </a:solidFill>
              <a:latin typeface="Bradley Hand ITC" pitchFamily="66" charset="0"/>
            </a:endParaRPr>
          </a:p>
          <a:p>
            <a:pPr algn="ctr"/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Bradley Hand ITC" pitchFamily="66" charset="0"/>
              </a:rPr>
              <a:t>Meet and mingle with all Service FAO Proponent Representatives, POLAD staffs, and other FAOA members</a:t>
            </a:r>
          </a:p>
          <a:p>
            <a:pPr algn="ctr"/>
            <a:endParaRPr lang="en-US" sz="2400" b="1" dirty="0">
              <a:solidFill>
                <a:schemeClr val="bg2">
                  <a:lumMod val="50000"/>
                </a:schemeClr>
              </a:solidFill>
              <a:latin typeface="Bradley Hand ITC" pitchFamily="66" charset="0"/>
            </a:endParaRPr>
          </a:p>
          <a:p>
            <a:pPr algn="ctr"/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Bradley Hand ITC" pitchFamily="66" charset="0"/>
              </a:rPr>
              <a:t>Appetizers provided by the Association (cash bar)</a:t>
            </a:r>
          </a:p>
          <a:p>
            <a:pPr algn="ctr"/>
            <a:endParaRPr lang="en-US" sz="2400" b="1" dirty="0">
              <a:solidFill>
                <a:schemeClr val="bg2">
                  <a:lumMod val="50000"/>
                </a:schemeClr>
              </a:solidFill>
              <a:latin typeface="Bradley Hand ITC" pitchFamily="66" charset="0"/>
            </a:endParaRPr>
          </a:p>
          <a:p>
            <a:pPr algn="ctr"/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Bradley Hand ITC" pitchFamily="66" charset="0"/>
              </a:rPr>
              <a:t>Please register on the FAOA web site at </a:t>
            </a:r>
            <a:r>
              <a:rPr lang="en-US" b="1" dirty="0" smtClean="0">
                <a:solidFill>
                  <a:srgbClr val="0070C0"/>
                </a:solidFill>
                <a:latin typeface="Bradley Hand ITC" pitchFamily="66" charset="0"/>
                <a:hlinkClick r:id="rId3"/>
              </a:rPr>
              <a:t>www.faoa.org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Bradley Hand ITC" pitchFamily="66" charset="0"/>
              </a:rPr>
              <a:t> .  You may also RSVP to Don Baker (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Bradley Hand ITC" pitchFamily="66" charset="0"/>
                <a:hlinkClick r:id="rId4"/>
              </a:rPr>
              <a:t>donbakerfao@hotmail.com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Bradley Hand ITC" pitchFamily="66" charset="0"/>
              </a:rPr>
              <a:t>) NLT 6 Sep 2011</a:t>
            </a:r>
          </a:p>
          <a:p>
            <a:pPr algn="ctr"/>
            <a:endParaRPr lang="en-US" sz="2400" b="1" dirty="0">
              <a:solidFill>
                <a:schemeClr val="bg2">
                  <a:lumMod val="50000"/>
                </a:schemeClr>
              </a:solidFill>
              <a:latin typeface="Bradley Hand ITC" pitchFamily="66" charset="0"/>
            </a:endParaRPr>
          </a:p>
          <a:p>
            <a:pPr algn="ctr"/>
            <a:endParaRPr lang="en-US" sz="2400" b="1" dirty="0" smtClean="0">
              <a:solidFill>
                <a:schemeClr val="bg2">
                  <a:lumMod val="50000"/>
                </a:schemeClr>
              </a:solidFill>
              <a:latin typeface="Bradley Hand ITC" pitchFamily="66" charset="0"/>
            </a:endParaRPr>
          </a:p>
          <a:p>
            <a:pPr algn="ctr"/>
            <a:endParaRPr lang="en-US" sz="2400" b="1" dirty="0" smtClean="0">
              <a:solidFill>
                <a:schemeClr val="bg2">
                  <a:lumMod val="50000"/>
                </a:schemeClr>
              </a:solidFill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</TotalTime>
  <Words>81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Paper</vt:lpstr>
      <vt:lpstr>Slide 1</vt:lpstr>
    </vt:vector>
  </TitlesOfParts>
  <Company>U.S.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4</cp:revision>
  <dcterms:created xsi:type="dcterms:W3CDTF">2011-08-09T14:35:25Z</dcterms:created>
  <dcterms:modified xsi:type="dcterms:W3CDTF">2011-08-09T14:57:22Z</dcterms:modified>
</cp:coreProperties>
</file>